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322" r:id="rId3"/>
    <p:sldId id="319" r:id="rId4"/>
    <p:sldId id="321" r:id="rId5"/>
    <p:sldId id="307" r:id="rId6"/>
    <p:sldId id="320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81"/>
  </p:normalViewPr>
  <p:slideViewPr>
    <p:cSldViewPr snapToGrid="0" snapToObjects="1">
      <p:cViewPr varScale="1">
        <p:scale>
          <a:sx n="94" d="100"/>
          <a:sy n="94" d="100"/>
        </p:scale>
        <p:origin x="10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16000" y="928567"/>
            <a:ext cx="71956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8000">
                <a:solidFill>
                  <a:srgbClr val="80BFB7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11607156" y="38264"/>
            <a:ext cx="546843" cy="6781736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8879380" y="38264"/>
            <a:ext cx="3079792" cy="6781736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8489725" y="38264"/>
            <a:ext cx="2690072" cy="6781736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8489725" y="38264"/>
            <a:ext cx="3079760" cy="6781736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71793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Image background">
    <p:bg>
      <p:bgPr>
        <a:solidFill>
          <a:srgbClr val="1D1D1B"/>
        </a:solidFill>
        <a:effectLst/>
      </p:bgPr>
    </p:bg>
    <p:spTree>
      <p:nvGrpSpPr>
        <p:cNvPr id="1" name="Shape 3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7" name="Google Shape;3507;p12"/>
          <p:cNvGrpSpPr/>
          <p:nvPr/>
        </p:nvGrpSpPr>
        <p:grpSpPr>
          <a:xfrm>
            <a:off x="10438143" y="38264"/>
            <a:ext cx="1715872" cy="6781736"/>
            <a:chOff x="6367294" y="28698"/>
            <a:chExt cx="1286904" cy="5086302"/>
          </a:xfrm>
        </p:grpSpPr>
        <p:sp>
          <p:nvSpPr>
            <p:cNvPr id="3508" name="Google Shape;3508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9" name="Google Shape;3509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0" name="Google Shape;3510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1" name="Google Shape;3511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2" name="Google Shape;3512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3" name="Google Shape;3513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4" name="Google Shape;3514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5" name="Google Shape;3515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6" name="Google Shape;3516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7" name="Google Shape;3517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8" name="Google Shape;3518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19" name="Google Shape;3519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0" name="Google Shape;3520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1" name="Google Shape;3521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2" name="Google Shape;3522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3" name="Google Shape;3523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4" name="Google Shape;3524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5" name="Google Shape;3525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6" name="Google Shape;3526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7" name="Google Shape;3527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8" name="Google Shape;3528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29" name="Google Shape;3529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0" name="Google Shape;3530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1" name="Google Shape;3531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2" name="Google Shape;3532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3" name="Google Shape;3533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4" name="Google Shape;3534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5" name="Google Shape;3535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6" name="Google Shape;3536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7" name="Google Shape;3537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8" name="Google Shape;3538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39" name="Google Shape;3539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0" name="Google Shape;3540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1" name="Google Shape;3541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2" name="Google Shape;3542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3" name="Google Shape;3543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4" name="Google Shape;3544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5" name="Google Shape;3545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6" name="Google Shape;3546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7" name="Google Shape;3547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8" name="Google Shape;3548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49" name="Google Shape;3549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0" name="Google Shape;3550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1" name="Google Shape;3551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2" name="Google Shape;3552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3" name="Google Shape;3553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4" name="Google Shape;3554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5" name="Google Shape;3555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6" name="Google Shape;3556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7" name="Google Shape;3557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8" name="Google Shape;3558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9" name="Google Shape;3559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0" name="Google Shape;3560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1" name="Google Shape;3561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2" name="Google Shape;3562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3" name="Google Shape;3563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4" name="Google Shape;3564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5" name="Google Shape;3565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6" name="Google Shape;3566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7" name="Google Shape;3567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8" name="Google Shape;3568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9" name="Google Shape;3569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0" name="Google Shape;3570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1" name="Google Shape;3571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2" name="Google Shape;3572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3" name="Google Shape;3573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4" name="Google Shape;3574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5" name="Google Shape;3575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6" name="Google Shape;3576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7" name="Google Shape;3577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8" name="Google Shape;3578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9" name="Google Shape;3579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0" name="Google Shape;3580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1" name="Google Shape;3581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2" name="Google Shape;3582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3" name="Google Shape;3583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4" name="Google Shape;3584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5" name="Google Shape;3585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6" name="Google Shape;3586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7" name="Google Shape;3587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8" name="Google Shape;3588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9" name="Google Shape;3589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0" name="Google Shape;3590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1" name="Google Shape;3591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2" name="Google Shape;3592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3" name="Google Shape;3593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4" name="Google Shape;3594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5" name="Google Shape;3595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6" name="Google Shape;3596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7" name="Google Shape;3597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8" name="Google Shape;3598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9" name="Google Shape;3599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0" name="Google Shape;3600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1" name="Google Shape;3601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2" name="Google Shape;3602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3" name="Google Shape;3603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4" name="Google Shape;3604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5" name="Google Shape;3605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6" name="Google Shape;3606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7" name="Google Shape;3607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8" name="Google Shape;3608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9" name="Google Shape;3609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0" name="Google Shape;3610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1" name="Google Shape;3611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2" name="Google Shape;3612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3" name="Google Shape;3613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4" name="Google Shape;3614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5" name="Google Shape;3615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6" name="Google Shape;3616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7" name="Google Shape;3617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8" name="Google Shape;3618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9" name="Google Shape;3619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0" name="Google Shape;3620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1" name="Google Shape;3621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2" name="Google Shape;3622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3" name="Google Shape;3623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4" name="Google Shape;3624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5" name="Google Shape;3625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6" name="Google Shape;3626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7" name="Google Shape;3627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8" name="Google Shape;3628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9" name="Google Shape;3629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0" name="Google Shape;3630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1" name="Google Shape;3631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2" name="Google Shape;3632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3" name="Google Shape;3633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4" name="Google Shape;3634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5" name="Google Shape;3635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6" name="Google Shape;3636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7" name="Google Shape;3637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8" name="Google Shape;3638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9" name="Google Shape;3639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0" name="Google Shape;3640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1" name="Google Shape;3641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2" name="Google Shape;3642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3" name="Google Shape;3643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4" name="Google Shape;3644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5" name="Google Shape;3645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6" name="Google Shape;3646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7" name="Google Shape;3647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8" name="Google Shape;3648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9" name="Google Shape;3649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0" name="Google Shape;3650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1" name="Google Shape;3651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2" name="Google Shape;3652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3" name="Google Shape;3653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4" name="Google Shape;3654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5" name="Google Shape;3655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6" name="Google Shape;3656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7" name="Google Shape;3657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8" name="Google Shape;3658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9" name="Google Shape;3659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0" name="Google Shape;3660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1" name="Google Shape;3661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2" name="Google Shape;3662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3" name="Google Shape;3663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4" name="Google Shape;3664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5" name="Google Shape;3665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6" name="Google Shape;3666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7" name="Google Shape;3667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8" name="Google Shape;3668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669" name="Google Shape;3669;p12"/>
          <p:cNvGrpSpPr/>
          <p:nvPr/>
        </p:nvGrpSpPr>
        <p:grpSpPr>
          <a:xfrm rot="10800000">
            <a:off x="38319" y="38264"/>
            <a:ext cx="1715872" cy="6781736"/>
            <a:chOff x="6367294" y="28698"/>
            <a:chExt cx="1286904" cy="5086302"/>
          </a:xfrm>
        </p:grpSpPr>
        <p:sp>
          <p:nvSpPr>
            <p:cNvPr id="3670" name="Google Shape;3670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1" name="Google Shape;3671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2" name="Google Shape;3672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3" name="Google Shape;3673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4" name="Google Shape;3674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5" name="Google Shape;3675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6" name="Google Shape;3676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7" name="Google Shape;3677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8" name="Google Shape;3678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79" name="Google Shape;3679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0" name="Google Shape;3680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1" name="Google Shape;3681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2" name="Google Shape;3682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3" name="Google Shape;3683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4" name="Google Shape;3684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5" name="Google Shape;3685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6" name="Google Shape;3686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7" name="Google Shape;3687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8" name="Google Shape;3688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89" name="Google Shape;3689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0" name="Google Shape;3690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1" name="Google Shape;3691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2" name="Google Shape;3692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3" name="Google Shape;3693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4" name="Google Shape;3694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5" name="Google Shape;3695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6" name="Google Shape;3696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7" name="Google Shape;3697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8" name="Google Shape;3698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9" name="Google Shape;3699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0" name="Google Shape;3700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1" name="Google Shape;3701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2" name="Google Shape;3702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3" name="Google Shape;3703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4" name="Google Shape;3704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5" name="Google Shape;3705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6" name="Google Shape;3706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7" name="Google Shape;3707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8" name="Google Shape;3708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9" name="Google Shape;3709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0" name="Google Shape;3710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1" name="Google Shape;3711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2" name="Google Shape;3712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3" name="Google Shape;3713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4" name="Google Shape;3714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5" name="Google Shape;3715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6" name="Google Shape;3716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7" name="Google Shape;3717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8" name="Google Shape;3718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9" name="Google Shape;3719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0" name="Google Shape;3720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1" name="Google Shape;3721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2" name="Google Shape;3722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3" name="Google Shape;3723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4" name="Google Shape;3724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5" name="Google Shape;3725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6" name="Google Shape;3726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7" name="Google Shape;3727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8" name="Google Shape;3728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9" name="Google Shape;3729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0" name="Google Shape;3730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1" name="Google Shape;3731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2" name="Google Shape;3732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3" name="Google Shape;3733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4" name="Google Shape;3734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5" name="Google Shape;3735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6" name="Google Shape;3736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7" name="Google Shape;3737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8" name="Google Shape;3738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9" name="Google Shape;3739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0" name="Google Shape;3740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1" name="Google Shape;3741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2" name="Google Shape;3742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3" name="Google Shape;3743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4" name="Google Shape;3744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5" name="Google Shape;3745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6" name="Google Shape;3746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7" name="Google Shape;3747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8" name="Google Shape;3748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49" name="Google Shape;3749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0" name="Google Shape;3750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1" name="Google Shape;3751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2" name="Google Shape;3752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3" name="Google Shape;3753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4" name="Google Shape;3754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5" name="Google Shape;3755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6" name="Google Shape;3756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7" name="Google Shape;3757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8" name="Google Shape;3758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59" name="Google Shape;3759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0" name="Google Shape;3760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1" name="Google Shape;3761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2" name="Google Shape;3762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3" name="Google Shape;3763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4" name="Google Shape;3764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5" name="Google Shape;3765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6" name="Google Shape;3766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7" name="Google Shape;3767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8" name="Google Shape;3768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9" name="Google Shape;3769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0" name="Google Shape;3770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1" name="Google Shape;3771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2" name="Google Shape;3772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3" name="Google Shape;3773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4" name="Google Shape;3774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5" name="Google Shape;3775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6" name="Google Shape;3776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7" name="Google Shape;3777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8" name="Google Shape;3778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9" name="Google Shape;3779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0" name="Google Shape;3780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1" name="Google Shape;3781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2" name="Google Shape;3782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3" name="Google Shape;3783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4" name="Google Shape;3784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5" name="Google Shape;3785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6" name="Google Shape;3786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7" name="Google Shape;3787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8" name="Google Shape;3788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9" name="Google Shape;3789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0" name="Google Shape;3790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1" name="Google Shape;3791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2" name="Google Shape;3792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3" name="Google Shape;3793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4" name="Google Shape;3794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5" name="Google Shape;3795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6" name="Google Shape;3796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7" name="Google Shape;3797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8" name="Google Shape;3798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9" name="Google Shape;3799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0" name="Google Shape;3800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1" name="Google Shape;3801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2" name="Google Shape;3802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3" name="Google Shape;3803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4" name="Google Shape;3804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5" name="Google Shape;3805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6" name="Google Shape;3806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7" name="Google Shape;3807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8" name="Google Shape;3808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09" name="Google Shape;3809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0" name="Google Shape;3810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1" name="Google Shape;3811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2" name="Google Shape;3812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3" name="Google Shape;3813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4" name="Google Shape;3814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5" name="Google Shape;3815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6" name="Google Shape;3816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7" name="Google Shape;3817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8" name="Google Shape;3818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19" name="Google Shape;3819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0" name="Google Shape;3820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1" name="Google Shape;3821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2" name="Google Shape;3822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3" name="Google Shape;3823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4" name="Google Shape;3824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5" name="Google Shape;3825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6" name="Google Shape;3826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7" name="Google Shape;3827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8" name="Google Shape;3828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9" name="Google Shape;3829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30" name="Google Shape;3830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3831" name="Google Shape;3831;p12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3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E1E8-1729-2746-804B-45662ABFE42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9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914400" y="3838333"/>
            <a:ext cx="7025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914400" y="5310740"/>
            <a:ext cx="7025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2400"/>
              <a:buNone/>
              <a:defRPr>
                <a:solidFill>
                  <a:srgbClr val="80BFB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4000">
                <a:solidFill>
                  <a:srgbClr val="80BFB7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11607156" y="38264"/>
            <a:ext cx="546843" cy="6781736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8879380" y="38264"/>
            <a:ext cx="3079792" cy="6781736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8489725" y="38264"/>
            <a:ext cx="2690072" cy="6781736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8489725" y="38264"/>
            <a:ext cx="3079760" cy="6781736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95721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rgbClr val="0B87A1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704767" y="986067"/>
            <a:ext cx="5708000" cy="49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58786" rtl="0"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▪"/>
              <a:defRPr sz="4000" i="1">
                <a:solidFill>
                  <a:srgbClr val="FFFFFF"/>
                </a:solidFill>
              </a:defRPr>
            </a:lvl1pPr>
            <a:lvl2pPr marL="1219170" lvl="1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4000" i="1">
                <a:solidFill>
                  <a:srgbClr val="FFFFFF"/>
                </a:solidFill>
              </a:defRPr>
            </a:lvl2pPr>
            <a:lvl3pPr marL="1828754" lvl="2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4000" i="1">
                <a:solidFill>
                  <a:srgbClr val="FFFFFF"/>
                </a:solidFill>
              </a:defRPr>
            </a:lvl3pPr>
            <a:lvl4pPr marL="2438339" lvl="3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4000" i="1">
                <a:solidFill>
                  <a:srgbClr val="FFFFFF"/>
                </a:solidFill>
              </a:defRPr>
            </a:lvl4pPr>
            <a:lvl5pPr marL="3047924" lvl="4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4000" i="1">
                <a:solidFill>
                  <a:srgbClr val="FFFFFF"/>
                </a:solidFill>
              </a:defRPr>
            </a:lvl5pPr>
            <a:lvl6pPr marL="3657509" lvl="5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4000" i="1">
                <a:solidFill>
                  <a:srgbClr val="FFFFFF"/>
                </a:solidFill>
              </a:defRPr>
            </a:lvl6pPr>
            <a:lvl7pPr marL="4267093" lvl="6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  <a:defRPr sz="4000" i="1">
                <a:solidFill>
                  <a:srgbClr val="FFFFFF"/>
                </a:solidFill>
              </a:defRPr>
            </a:lvl7pPr>
            <a:lvl8pPr marL="4876678" lvl="7" indent="-55878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○"/>
              <a:defRPr sz="4000" i="1">
                <a:solidFill>
                  <a:srgbClr val="FFFFFF"/>
                </a:solidFill>
              </a:defRPr>
            </a:lvl8pPr>
            <a:lvl9pPr marL="5486263" lvl="8" indent="-55878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■"/>
              <a:defRPr sz="4000" i="1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6" name="Google Shape;1046;p4"/>
          <p:cNvSpPr txBox="1"/>
          <p:nvPr/>
        </p:nvSpPr>
        <p:spPr>
          <a:xfrm>
            <a:off x="879900" y="552100"/>
            <a:ext cx="10032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0">
                <a:solidFill>
                  <a:srgbClr val="D3EBD5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6000">
              <a:solidFill>
                <a:srgbClr val="D3EBD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047" name="Google Shape;1047;p4"/>
          <p:cNvGrpSpPr/>
          <p:nvPr/>
        </p:nvGrpSpPr>
        <p:grpSpPr>
          <a:xfrm rot="10800000">
            <a:off x="11607156" y="38264"/>
            <a:ext cx="546843" cy="6781736"/>
            <a:chOff x="836200" y="238125"/>
            <a:chExt cx="422425" cy="5238750"/>
          </a:xfrm>
        </p:grpSpPr>
        <p:sp>
          <p:nvSpPr>
            <p:cNvPr id="1048" name="Google Shape;1048;p4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49" name="Google Shape;1049;p4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28" name="Google Shape;1128;p4"/>
          <p:cNvGrpSpPr/>
          <p:nvPr/>
        </p:nvGrpSpPr>
        <p:grpSpPr>
          <a:xfrm rot="10800000">
            <a:off x="8879380" y="38264"/>
            <a:ext cx="3079792" cy="6781736"/>
            <a:chOff x="986700" y="238125"/>
            <a:chExt cx="2379075" cy="5238750"/>
          </a:xfrm>
        </p:grpSpPr>
        <p:sp>
          <p:nvSpPr>
            <p:cNvPr id="1129" name="Google Shape;1129;p4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0" name="Google Shape;1130;p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0" name="Google Shape;1170;p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1" name="Google Shape;1171;p4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2" name="Google Shape;1172;p4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0" name="Google Shape;1190;p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1" name="Google Shape;1191;p4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2" name="Google Shape;1192;p4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3" name="Google Shape;1193;p4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4" name="Google Shape;1194;p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5" name="Google Shape;1195;p4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6" name="Google Shape;1196;p4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7" name="Google Shape;1197;p4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8" name="Google Shape;1198;p4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9" name="Google Shape;1199;p4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0" name="Google Shape;1200;p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1" name="Google Shape;1201;p4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2" name="Google Shape;1202;p4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3" name="Google Shape;1203;p4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4" name="Google Shape;1204;p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5" name="Google Shape;1205;p4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6" name="Google Shape;1206;p4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7" name="Google Shape;1207;p4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8" name="Google Shape;1208;p4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9" name="Google Shape;1209;p4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0" name="Google Shape;1210;p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1" name="Google Shape;1211;p4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2" name="Google Shape;1212;p4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3" name="Google Shape;1213;p4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4" name="Google Shape;1214;p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5" name="Google Shape;1215;p4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6" name="Google Shape;1216;p4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7" name="Google Shape;1217;p4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8" name="Google Shape;1218;p4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9" name="Google Shape;1219;p4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0" name="Google Shape;1220;p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1" name="Google Shape;1221;p4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2" name="Google Shape;1222;p4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3" name="Google Shape;1223;p4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4" name="Google Shape;1224;p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5" name="Google Shape;1225;p4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6" name="Google Shape;1226;p4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7" name="Google Shape;1227;p4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8" name="Google Shape;1228;p4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9" name="Google Shape;1229;p4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0" name="Google Shape;1230;p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1" name="Google Shape;1231;p4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2" name="Google Shape;1232;p4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3" name="Google Shape;1233;p4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4" name="Google Shape;1234;p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5" name="Google Shape;1235;p4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6" name="Google Shape;1236;p4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7" name="Google Shape;1237;p4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8" name="Google Shape;1238;p4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9" name="Google Shape;1239;p4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0" name="Google Shape;1240;p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1" name="Google Shape;1241;p4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2" name="Google Shape;1242;p4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3" name="Google Shape;1243;p4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4" name="Google Shape;1244;p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5" name="Google Shape;1245;p4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6" name="Google Shape;1246;p4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7" name="Google Shape;1247;p4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48" name="Google Shape;1248;p4"/>
          <p:cNvGrpSpPr/>
          <p:nvPr/>
        </p:nvGrpSpPr>
        <p:grpSpPr>
          <a:xfrm rot="10800000">
            <a:off x="8489725" y="38264"/>
            <a:ext cx="2690072" cy="6781736"/>
            <a:chOff x="1588750" y="238125"/>
            <a:chExt cx="2078025" cy="5238750"/>
          </a:xfrm>
        </p:grpSpPr>
        <p:sp>
          <p:nvSpPr>
            <p:cNvPr id="1249" name="Google Shape;1249;p4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0" name="Google Shape;1250;p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1" name="Google Shape;1251;p4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2" name="Google Shape;1252;p4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3" name="Google Shape;1253;p4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4" name="Google Shape;1254;p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5" name="Google Shape;1255;p4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6" name="Google Shape;1256;p4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7" name="Google Shape;1257;p4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8" name="Google Shape;1258;p4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9" name="Google Shape;1259;p4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0" name="Google Shape;1260;p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1" name="Google Shape;1261;p4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2" name="Google Shape;1262;p4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3" name="Google Shape;1263;p4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4" name="Google Shape;1264;p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5" name="Google Shape;1265;p4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6" name="Google Shape;1266;p4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7" name="Google Shape;1267;p4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8" name="Google Shape;1268;p4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9" name="Google Shape;1269;p4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0" name="Google Shape;1270;p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1" name="Google Shape;1271;p4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2" name="Google Shape;1272;p4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3" name="Google Shape;1273;p4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4" name="Google Shape;1274;p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5" name="Google Shape;1275;p4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6" name="Google Shape;1276;p4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7" name="Google Shape;1277;p4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8" name="Google Shape;1278;p4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9" name="Google Shape;1279;p4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0" name="Google Shape;1280;p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1" name="Google Shape;1281;p4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2" name="Google Shape;1282;p4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3" name="Google Shape;1283;p4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4" name="Google Shape;1284;p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5" name="Google Shape;1285;p4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6" name="Google Shape;1286;p4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7" name="Google Shape;1287;p4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8" name="Google Shape;1288;p4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9" name="Google Shape;1289;p4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0" name="Google Shape;1290;p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1" name="Google Shape;1291;p4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2" name="Google Shape;1292;p4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3" name="Google Shape;1293;p4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4" name="Google Shape;1294;p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5" name="Google Shape;1295;p4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6" name="Google Shape;1296;p4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7" name="Google Shape;1297;p4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8" name="Google Shape;1298;p4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9" name="Google Shape;1299;p4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0" name="Google Shape;1300;p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1" name="Google Shape;1301;p4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2" name="Google Shape;1302;p4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3" name="Google Shape;1303;p4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4" name="Google Shape;1304;p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5" name="Google Shape;1305;p4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6" name="Google Shape;1306;p4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7" name="Google Shape;1307;p4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8" name="Google Shape;1308;p4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9" name="Google Shape;1309;p4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0" name="Google Shape;1310;p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1" name="Google Shape;1311;p4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2" name="Google Shape;1312;p4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3" name="Google Shape;1313;p4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4" name="Google Shape;1314;p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5" name="Google Shape;1315;p4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6" name="Google Shape;1316;p4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7" name="Google Shape;1317;p4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8" name="Google Shape;1318;p4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9" name="Google Shape;1319;p4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0" name="Google Shape;1320;p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1" name="Google Shape;1321;p4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2" name="Google Shape;1322;p4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3" name="Google Shape;1323;p4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4" name="Google Shape;1324;p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5" name="Google Shape;1325;p4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6" name="Google Shape;1326;p4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7" name="Google Shape;1327;p4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8" name="Google Shape;1328;p4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9" name="Google Shape;1329;p4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0" name="Google Shape;1330;p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1" name="Google Shape;1331;p4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2" name="Google Shape;1332;p4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3" name="Google Shape;1333;p4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4" name="Google Shape;1334;p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5" name="Google Shape;1335;p4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6" name="Google Shape;1336;p4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7" name="Google Shape;1337;p4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8" name="Google Shape;1338;p4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9" name="Google Shape;1339;p4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0" name="Google Shape;1340;p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1" name="Google Shape;1341;p4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2" name="Google Shape;1342;p4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3" name="Google Shape;1343;p4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4" name="Google Shape;1344;p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5" name="Google Shape;1345;p4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6" name="Google Shape;1346;p4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7" name="Google Shape;1347;p4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8" name="Google Shape;1348;p4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9" name="Google Shape;1349;p4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0" name="Google Shape;1350;p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1" name="Google Shape;1351;p4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2" name="Google Shape;1352;p4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3" name="Google Shape;1353;p4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4" name="Google Shape;1354;p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5" name="Google Shape;1355;p4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6" name="Google Shape;1356;p4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7" name="Google Shape;1357;p4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8" name="Google Shape;1358;p4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9" name="Google Shape;1359;p4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0" name="Google Shape;1360;p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1" name="Google Shape;1361;p4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2" name="Google Shape;1362;p4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3" name="Google Shape;1363;p4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4" name="Google Shape;1364;p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5" name="Google Shape;1365;p4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6" name="Google Shape;1366;p4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7" name="Google Shape;1367;p4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8" name="Google Shape;1368;p4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9" name="Google Shape;1369;p4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0" name="Google Shape;1370;p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1" name="Google Shape;1371;p4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2" name="Google Shape;1372;p4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3" name="Google Shape;1373;p4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4" name="Google Shape;1374;p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5" name="Google Shape;1375;p4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6" name="Google Shape;1376;p4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7" name="Google Shape;1377;p4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8" name="Google Shape;1378;p4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9" name="Google Shape;1379;p4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0" name="Google Shape;1380;p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1" name="Google Shape;1381;p4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2" name="Google Shape;1382;p4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3" name="Google Shape;1383;p4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4" name="Google Shape;1384;p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5" name="Google Shape;1385;p4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6" name="Google Shape;1386;p4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7" name="Google Shape;1387;p4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8" name="Google Shape;1388;p4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9" name="Google Shape;1389;p4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0" name="Google Shape;1390;p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1" name="Google Shape;1391;p4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2" name="Google Shape;1392;p4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3" name="Google Shape;1393;p4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4" name="Google Shape;1394;p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5" name="Google Shape;1395;p4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6" name="Google Shape;1396;p4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7" name="Google Shape;1397;p4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8" name="Google Shape;1398;p4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9" name="Google Shape;1399;p4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0" name="Google Shape;1400;p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1" name="Google Shape;1401;p4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2" name="Google Shape;1402;p4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3" name="Google Shape;1403;p4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4" name="Google Shape;1404;p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5" name="Google Shape;1405;p4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6" name="Google Shape;1406;p4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7" name="Google Shape;1407;p4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8" name="Google Shape;1408;p4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9" name="Google Shape;1409;p4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0" name="Google Shape;1410;p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1" name="Google Shape;1411;p4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2" name="Google Shape;1412;p4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3" name="Google Shape;1413;p4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4" name="Google Shape;1414;p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5" name="Google Shape;1415;p4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6" name="Google Shape;1416;p4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7" name="Google Shape;1417;p4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8" name="Google Shape;1418;p4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9" name="Google Shape;1419;p4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0" name="Google Shape;1420;p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1" name="Google Shape;1421;p4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2" name="Google Shape;1422;p4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3" name="Google Shape;1423;p4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4" name="Google Shape;1424;p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5" name="Google Shape;1425;p4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6" name="Google Shape;1426;p4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7" name="Google Shape;1427;p4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8" name="Google Shape;1428;p4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9" name="Google Shape;1429;p4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0" name="Google Shape;1430;p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1" name="Google Shape;1431;p4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2" name="Google Shape;1432;p4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3" name="Google Shape;1433;p4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4" name="Google Shape;1434;p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5" name="Google Shape;1435;p4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6" name="Google Shape;1436;p4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7" name="Google Shape;1437;p4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8" name="Google Shape;1438;p4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9" name="Google Shape;1439;p4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0" name="Google Shape;1440;p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1" name="Google Shape;1441;p4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2" name="Google Shape;1442;p4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3" name="Google Shape;1443;p4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4" name="Google Shape;1444;p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5" name="Google Shape;1445;p4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6" name="Google Shape;1446;p4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7" name="Google Shape;1447;p4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8" name="Google Shape;1448;p4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9" name="Google Shape;1449;p4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0" name="Google Shape;1450;p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1" name="Google Shape;1451;p4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2" name="Google Shape;1452;p4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3" name="Google Shape;1453;p4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4" name="Google Shape;1454;p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5" name="Google Shape;1455;p4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6" name="Google Shape;1456;p4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7" name="Google Shape;1457;p4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58" name="Google Shape;1458;p4"/>
          <p:cNvGrpSpPr/>
          <p:nvPr/>
        </p:nvGrpSpPr>
        <p:grpSpPr>
          <a:xfrm rot="10800000">
            <a:off x="8489725" y="38264"/>
            <a:ext cx="3079760" cy="6781736"/>
            <a:chOff x="1287725" y="238125"/>
            <a:chExt cx="2379050" cy="5238750"/>
          </a:xfrm>
        </p:grpSpPr>
        <p:sp>
          <p:nvSpPr>
            <p:cNvPr id="1459" name="Google Shape;1459;p4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0" name="Google Shape;1460;p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1" name="Google Shape;1461;p4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2" name="Google Shape;1462;p4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3" name="Google Shape;1463;p4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4" name="Google Shape;1464;p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5" name="Google Shape;1465;p4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6" name="Google Shape;1466;p4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7" name="Google Shape;1467;p4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8" name="Google Shape;1468;p4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9" name="Google Shape;1469;p4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0" name="Google Shape;1470;p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1" name="Google Shape;1471;p4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2" name="Google Shape;1472;p4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3" name="Google Shape;1473;p4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4" name="Google Shape;1474;p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5" name="Google Shape;1475;p4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6" name="Google Shape;1476;p4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7" name="Google Shape;1477;p4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8" name="Google Shape;1478;p4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9" name="Google Shape;1479;p4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0" name="Google Shape;1480;p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1" name="Google Shape;1481;p4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2" name="Google Shape;1482;p4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3" name="Google Shape;1483;p4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4" name="Google Shape;1484;p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5" name="Google Shape;1485;p4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6" name="Google Shape;1486;p4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7" name="Google Shape;1487;p4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8" name="Google Shape;1488;p4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9" name="Google Shape;1489;p4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0" name="Google Shape;1490;p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1" name="Google Shape;1491;p4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2" name="Google Shape;1492;p4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3" name="Google Shape;1493;p4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4" name="Google Shape;1494;p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5" name="Google Shape;1495;p4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6" name="Google Shape;1496;p4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7" name="Google Shape;1497;p4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8" name="Google Shape;1498;p4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9" name="Google Shape;1499;p4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0" name="Google Shape;1500;p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1" name="Google Shape;1501;p4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2" name="Google Shape;1502;p4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3" name="Google Shape;1503;p4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4" name="Google Shape;1504;p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5" name="Google Shape;1505;p4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6" name="Google Shape;1506;p4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7" name="Google Shape;1507;p4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8" name="Google Shape;1508;p4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9" name="Google Shape;1509;p4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0" name="Google Shape;1510;p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1" name="Google Shape;1511;p4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2" name="Google Shape;1512;p4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3" name="Google Shape;1513;p4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4" name="Google Shape;1514;p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5" name="Google Shape;1515;p4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6" name="Google Shape;1516;p4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7" name="Google Shape;1517;p4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8" name="Google Shape;1518;p4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9" name="Google Shape;1519;p4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0" name="Google Shape;1520;p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1" name="Google Shape;1521;p4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2" name="Google Shape;1522;p4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3" name="Google Shape;1523;p4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4" name="Google Shape;1524;p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5" name="Google Shape;1525;p4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6" name="Google Shape;1526;p4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7" name="Google Shape;1527;p4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8" name="Google Shape;1528;p4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9" name="Google Shape;1529;p4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0" name="Google Shape;1530;p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1" name="Google Shape;1531;p4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2" name="Google Shape;1532;p4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3" name="Google Shape;1533;p4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4" name="Google Shape;1534;p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5" name="Google Shape;1535;p4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6" name="Google Shape;1536;p4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7" name="Google Shape;1537;p4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8" name="Google Shape;1538;p4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9" name="Google Shape;1539;p4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0" name="Google Shape;1540;p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1" name="Google Shape;1541;p4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2" name="Google Shape;1542;p4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3" name="Google Shape;1543;p4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4" name="Google Shape;1544;p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5" name="Google Shape;1545;p4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6" name="Google Shape;1546;p4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7" name="Google Shape;1547;p4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8" name="Google Shape;1548;p4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9" name="Google Shape;1549;p4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0" name="Google Shape;1550;p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1" name="Google Shape;1551;p4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2" name="Google Shape;1552;p4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3" name="Google Shape;1553;p4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4" name="Google Shape;1554;p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5" name="Google Shape;1555;p4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6" name="Google Shape;1556;p4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7" name="Google Shape;1557;p4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8" name="Google Shape;1558;p4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9" name="Google Shape;1559;p4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0" name="Google Shape;1560;p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1" name="Google Shape;1561;p4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62" name="Google Shape;1562;p4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4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000">
                <a:latin typeface="Greyhound" panose="000004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957733" y="2311400"/>
            <a:ext cx="9014800" cy="397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▪"/>
              <a:defRPr sz="2800">
                <a:latin typeface="Egyptian505 Md BT" panose="02040703040506020204" pitchFamily="18" charset="0"/>
              </a:defRPr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957733" y="2350200"/>
            <a:ext cx="43232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5541428" y="2350200"/>
            <a:ext cx="43232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45" name="Google Shape;1845;p6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1846" name="Google Shape;1846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47" name="Google Shape;1847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03" name="Google Shape;1903;p6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1904" name="Google Shape;1904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5" name="Google Shape;1905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66" name="Google Shape;1966;p6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1967" name="Google Shape;1967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8" name="Google Shape;1968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68" name="Google Shape;2068;p6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069" name="Google Shape;2069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0" name="Google Shape;2070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119" name="Google Shape;2119;p6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7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957733" y="2340633"/>
            <a:ext cx="2905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4012351" y="2340633"/>
            <a:ext cx="2905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7066968" y="2340633"/>
            <a:ext cx="2905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125" name="Google Shape;2125;p7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126" name="Google Shape;2126;p7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7" name="Google Shape;2127;p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83" name="Google Shape;2183;p7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2184" name="Google Shape;2184;p7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5" name="Google Shape;2185;p7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246" name="Google Shape;2246;p7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2247" name="Google Shape;2247;p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8" name="Google Shape;2248;p7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48" name="Google Shape;2348;p7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349" name="Google Shape;2349;p7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0" name="Google Shape;2350;p7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399" name="Google Shape;2399;p7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4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402" name="Google Shape;2402;p8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403" name="Google Shape;2403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4" name="Google Shape;2404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60" name="Google Shape;2460;p8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2461" name="Google Shape;2461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2" name="Google Shape;2462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23" name="Google Shape;2523;p8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2524" name="Google Shape;2524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5" name="Google Shape;2525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5" name="Google Shape;2625;p8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626" name="Google Shape;2626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7" name="Google Shape;2627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76" name="Google Shape;2676;p8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2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p9"/>
          <p:cNvSpPr txBox="1">
            <a:spLocks noGrp="1"/>
          </p:cNvSpPr>
          <p:nvPr>
            <p:ph type="body" idx="1"/>
          </p:nvPr>
        </p:nvSpPr>
        <p:spPr>
          <a:xfrm>
            <a:off x="833233" y="5570267"/>
            <a:ext cx="9012400" cy="6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SzPts val="1800"/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679" name="Google Shape;2679;p9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680" name="Google Shape;2680;p9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1" name="Google Shape;2681;p9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2" name="Google Shape;2682;p9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3" name="Google Shape;2683;p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4" name="Google Shape;2684;p9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5" name="Google Shape;2685;p9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6" name="Google Shape;2686;p9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7" name="Google Shape;2687;p9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8" name="Google Shape;2688;p9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9" name="Google Shape;2689;p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0" name="Google Shape;2690;p9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1" name="Google Shape;2691;p9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2" name="Google Shape;2692;p9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3" name="Google Shape;2693;p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4" name="Google Shape;2694;p9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5" name="Google Shape;2695;p9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6" name="Google Shape;2696;p9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7" name="Google Shape;2697;p9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8" name="Google Shape;2698;p9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99" name="Google Shape;2699;p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0" name="Google Shape;2700;p9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1" name="Google Shape;2701;p9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2" name="Google Shape;2702;p9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3" name="Google Shape;2703;p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4" name="Google Shape;2704;p9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5" name="Google Shape;2705;p9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6" name="Google Shape;2706;p9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7" name="Google Shape;2707;p9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8" name="Google Shape;2708;p9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09" name="Google Shape;2709;p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0" name="Google Shape;2710;p9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1" name="Google Shape;2711;p9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2" name="Google Shape;2712;p9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3" name="Google Shape;2713;p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4" name="Google Shape;2714;p9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5" name="Google Shape;2715;p9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6" name="Google Shape;2716;p9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7" name="Google Shape;2717;p9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8" name="Google Shape;2718;p9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19" name="Google Shape;2719;p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0" name="Google Shape;2720;p9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1" name="Google Shape;2721;p9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2" name="Google Shape;2722;p9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3" name="Google Shape;2723;p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4" name="Google Shape;2724;p9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5" name="Google Shape;2725;p9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6" name="Google Shape;2726;p9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7" name="Google Shape;2727;p9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8" name="Google Shape;2728;p9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29" name="Google Shape;2729;p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0" name="Google Shape;2730;p9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1" name="Google Shape;2731;p9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2" name="Google Shape;2732;p9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3" name="Google Shape;2733;p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4" name="Google Shape;2734;p9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5" name="Google Shape;2735;p9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6" name="Google Shape;2736;p9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737" name="Google Shape;2737;p9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2738" name="Google Shape;2738;p9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9" name="Google Shape;2739;p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800" name="Google Shape;2800;p9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2801" name="Google Shape;2801;p9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2" name="Google Shape;2802;p9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902" name="Google Shape;2902;p9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903" name="Google Shape;2903;p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4" name="Google Shape;2904;p9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953" name="Google Shape;2953;p9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5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 dark">
    <p:bg>
      <p:bgPr>
        <a:solidFill>
          <a:srgbClr val="003B55"/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80BFB7"/>
                </a:solidFill>
              </a:defRPr>
            </a:lvl1pPr>
            <a:lvl2pPr lvl="1">
              <a:buNone/>
              <a:defRPr>
                <a:solidFill>
                  <a:srgbClr val="80BFB7"/>
                </a:solidFill>
              </a:defRPr>
            </a:lvl2pPr>
            <a:lvl3pPr lvl="2">
              <a:buNone/>
              <a:defRPr>
                <a:solidFill>
                  <a:srgbClr val="80BFB7"/>
                </a:solidFill>
              </a:defRPr>
            </a:lvl3pPr>
            <a:lvl4pPr lvl="3">
              <a:buNone/>
              <a:defRPr>
                <a:solidFill>
                  <a:srgbClr val="80BFB7"/>
                </a:solidFill>
              </a:defRPr>
            </a:lvl4pPr>
            <a:lvl5pPr lvl="4">
              <a:buNone/>
              <a:defRPr>
                <a:solidFill>
                  <a:srgbClr val="80BFB7"/>
                </a:solidFill>
              </a:defRPr>
            </a:lvl5pPr>
            <a:lvl6pPr lvl="5">
              <a:buNone/>
              <a:defRPr>
                <a:solidFill>
                  <a:srgbClr val="80BFB7"/>
                </a:solidFill>
              </a:defRPr>
            </a:lvl6pPr>
            <a:lvl7pPr lvl="6">
              <a:buNone/>
              <a:defRPr>
                <a:solidFill>
                  <a:srgbClr val="80BFB7"/>
                </a:solidFill>
              </a:defRPr>
            </a:lvl7pPr>
            <a:lvl8pPr lvl="7">
              <a:buNone/>
              <a:defRPr>
                <a:solidFill>
                  <a:srgbClr val="80BFB7"/>
                </a:solidFill>
              </a:defRPr>
            </a:lvl8pPr>
            <a:lvl9pPr lvl="8">
              <a:buNone/>
              <a:defRPr>
                <a:solidFill>
                  <a:srgbClr val="80BFB7"/>
                </a:solidFill>
              </a:defRPr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4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ExtraLight"/>
              <a:buNone/>
              <a:defRPr sz="3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7733" y="2311400"/>
            <a:ext cx="9014800" cy="39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buNone/>
              <a:defRPr sz="1600">
                <a:solidFill>
                  <a:srgbClr val="0B87A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fld id="{B581F5D0-9292-384A-958B-7DD2ED4A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309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4" r:id="rId9"/>
    <p:sldLayoutId id="2147483685" r:id="rId10"/>
    <p:sldLayoutId id="2147483686" r:id="rId11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pen.io/dissimulate/pen/KrAwx" TargetMode="External"/><Relationship Id="rId2" Type="http://schemas.openxmlformats.org/officeDocument/2006/relationships/hyperlink" Target="https://codepen.io/giana/pen/GJMBEv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rdoob.com/projects/chromeexperiments/ball-pool/" TargetMode="External"/><Relationship Id="rId5" Type="http://schemas.openxmlformats.org/officeDocument/2006/relationships/hyperlink" Target="https://onecm.com/projects/canopy/" TargetMode="External"/><Relationship Id="rId4" Type="http://schemas.openxmlformats.org/officeDocument/2006/relationships/hyperlink" Target="https://codepen.io/juliangarnier/pen/idhu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loquentjavascript.net/" TargetMode="External"/><Relationship Id="rId2" Type="http://schemas.openxmlformats.org/officeDocument/2006/relationships/hyperlink" Target="http://www.codecademy.com/tracks/javascript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ejohn.org/apps/lear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928566"/>
            <a:ext cx="7195600" cy="267347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  <a:latin typeface="Greyhound" panose="00000400000000000000" pitchFamily="2" charset="0"/>
                <a:ea typeface="Helvetica Neue" charset="0"/>
                <a:cs typeface="Helvetica Neue" charset="0"/>
              </a:rPr>
              <a:t>JavaScript</a:t>
            </a:r>
            <a:br>
              <a:rPr lang="en-US">
                <a:solidFill>
                  <a:schemeClr val="bg1">
                    <a:lumMod val="85000"/>
                  </a:schemeClr>
                </a:solidFill>
                <a:latin typeface="Greyhound" panose="00000400000000000000" pitchFamily="2" charset="0"/>
                <a:ea typeface="Helvetica Neue" charset="0"/>
                <a:cs typeface="Helvetica Neue" charset="0"/>
              </a:rPr>
            </a:br>
            <a:r>
              <a:rPr lang="en-US">
                <a:solidFill>
                  <a:schemeClr val="bg1">
                    <a:lumMod val="85000"/>
                  </a:schemeClr>
                </a:solidFill>
                <a:latin typeface="Greyhound" panose="00000400000000000000" pitchFamily="2" charset="0"/>
                <a:ea typeface="Helvetica Neue" charset="0"/>
                <a:cs typeface="Helvetica Neue" charset="0"/>
              </a:rPr>
              <a:t>by Example</a:t>
            </a:r>
            <a:endParaRPr lang="en-US" dirty="0">
              <a:solidFill>
                <a:schemeClr val="bg1">
                  <a:lumMod val="85000"/>
                </a:schemeClr>
              </a:solidFill>
              <a:latin typeface="Greyhound" panose="00000400000000000000" pitchFamily="2" charset="0"/>
              <a:ea typeface="Helvetica Neue" charset="0"/>
              <a:cs typeface="Helvetica Neu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166730" y="3602038"/>
            <a:ext cx="6977270" cy="1655762"/>
          </a:xfrm>
        </p:spPr>
        <p:txBody>
          <a:bodyPr/>
          <a:lstStyle/>
          <a:p>
            <a:pPr marL="76200" indent="0">
              <a:buNone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Greyhound" panose="00000400000000000000" pitchFamily="2" charset="0"/>
              </a:rPr>
              <a:t>COMP 3700</a:t>
            </a:r>
          </a:p>
          <a:p>
            <a:pPr marL="76200" indent="0">
              <a:buNone/>
            </a:pPr>
            <a:endParaRPr lang="en-US">
              <a:solidFill>
                <a:schemeClr val="bg1">
                  <a:lumMod val="85000"/>
                </a:schemeClr>
              </a:solidFill>
              <a:latin typeface="Greyhoun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2B670-6F88-4C2D-B64A-D3253305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 Objects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E471D-4572-416C-BE40-5ED87FF72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733" y="2311400"/>
            <a:ext cx="9014800" cy="4322482"/>
          </a:xfrm>
        </p:spPr>
        <p:txBody>
          <a:bodyPr/>
          <a:lstStyle/>
          <a:p>
            <a:r>
              <a:rPr lang="en-US"/>
              <a:t>You'll hear more about these on Friday, but the following will be helpful going into that</a:t>
            </a:r>
          </a:p>
          <a:p>
            <a:r>
              <a:rPr lang="en-US"/>
              <a:t>It is useful to think of every object as a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Dictionary&lt;string, object&gt;</a:t>
            </a:r>
          </a:p>
          <a:p>
            <a:r>
              <a:rPr lang="en-US"/>
              <a:t>You can access object components by key using either instance variable or index notation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.prop</a:t>
            </a:r>
            <a:r>
              <a:rPr lang="en-US"/>
              <a:t> or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["prop"]</a:t>
            </a:r>
          </a:p>
          <a:p>
            <a:r>
              <a:rPr lang="en-US"/>
              <a:t>A method is also a function in the dictionary</a:t>
            </a:r>
          </a:p>
          <a:p>
            <a:pPr lvl="1"/>
            <a:r>
              <a:rPr lang="en-US"/>
              <a:t>and functions are also objects</a:t>
            </a:r>
          </a:p>
        </p:txBody>
      </p:sp>
    </p:spTree>
    <p:extLst>
      <p:ext uri="{BB962C8B-B14F-4D97-AF65-F5344CB8AC3E}">
        <p14:creationId xmlns:p14="http://schemas.microsoft.com/office/powerpoint/2010/main" val="303022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1CFC3-AB8C-4B38-90FF-0FD12F60C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733" y="179010"/>
            <a:ext cx="9014800" cy="1143200"/>
          </a:xfrm>
        </p:spPr>
        <p:txBody>
          <a:bodyPr/>
          <a:lstStyle/>
          <a:p>
            <a:r>
              <a:rPr lang="en-US"/>
              <a:t>JavaScript Tips &amp; Tricks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C9AD2-1B76-4204-A6F0-54681F204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732" y="1524000"/>
            <a:ext cx="10391586" cy="4761400"/>
          </a:xfrm>
        </p:spPr>
        <p:txBody>
          <a:bodyPr/>
          <a:lstStyle/>
          <a:p>
            <a:r>
              <a:rPr lang="en-US"/>
              <a:t>Don't forget to declare variables using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/>
              <a:t>When in doubt, use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===</a:t>
            </a:r>
            <a:r>
              <a:rPr lang="en-US"/>
              <a:t> instead of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Even though semicolons are optional, use them!</a:t>
            </a:r>
          </a:p>
          <a:p>
            <a:r>
              <a:rPr lang="en-US"/>
              <a:t>The first line of every js file should be:</a:t>
            </a:r>
          </a:p>
          <a:p>
            <a:pPr lvl="3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'use strict';</a:t>
            </a: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69FF49D3-DEF9-402B-ADBB-04FBF5DB0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070" y="2673868"/>
            <a:ext cx="404812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34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1CFC3-AB8C-4B38-90FF-0FD12F60C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733" y="179010"/>
            <a:ext cx="9014800" cy="1143200"/>
          </a:xfrm>
        </p:spPr>
        <p:txBody>
          <a:bodyPr/>
          <a:lstStyle/>
          <a:p>
            <a:r>
              <a:rPr lang="en-US"/>
              <a:t>JavaScript Warnings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C9AD2-1B76-4204-A6F0-54681F204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732" y="1524000"/>
            <a:ext cx="10391586" cy="5154990"/>
          </a:xfrm>
        </p:spPr>
        <p:txBody>
          <a:bodyPr/>
          <a:lstStyle/>
          <a:p>
            <a:r>
              <a:rPr lang="en-US"/>
              <a:t>JavaScript does not have block-level scope</a:t>
            </a:r>
          </a:p>
          <a:p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/>
              <a:t> is not always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</a:p>
          <a:p>
            <a:pPr lvl="1"/>
            <a:r>
              <a:rPr lang="en-US" sz="2600">
                <a:latin typeface="Egyptian505 Md BT" panose="02040703040506020204" pitchFamily="18" charset="0"/>
              </a:rPr>
              <a:t>context is important, but not always easy to figure out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sz="1800"/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for in</a:t>
            </a:r>
            <a:r>
              <a:rPr lang="en-US"/>
              <a:t> construct can give surprising results</a:t>
            </a:r>
          </a:p>
        </p:txBody>
      </p:sp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06DFC553-C507-493F-A5FC-00957473C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060" y="2202500"/>
            <a:ext cx="3552825" cy="857250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909D4F13-CC63-4DF5-9B30-2EAA81460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586" y="4144222"/>
            <a:ext cx="3638550" cy="1238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201B6F-3AB2-4D8D-834E-9CC9035E23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586" y="5441387"/>
            <a:ext cx="3914775" cy="285750"/>
          </a:xfrm>
          <a:prstGeom prst="rect">
            <a:avLst/>
          </a:prstGeom>
        </p:spPr>
      </p:pic>
      <p:pic>
        <p:nvPicPr>
          <p:cNvPr id="12" name="Picture 11" descr="Text, letter&#10;&#10;Description automatically generated">
            <a:extLst>
              <a:ext uri="{FF2B5EF4-FFF2-40B4-BE49-F238E27FC236}">
                <a16:creationId xmlns:a16="http://schemas.microsoft.com/office/drawing/2014/main" id="{CD42E6D6-F0D9-48F1-A402-624B8305B3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9990" y="4136462"/>
            <a:ext cx="58959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7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733" y="619014"/>
            <a:ext cx="9014800" cy="733637"/>
          </a:xfrm>
        </p:spPr>
        <p:txBody>
          <a:bodyPr/>
          <a:lstStyle/>
          <a:p>
            <a:r>
              <a:rPr lang="en-US" sz="4000">
                <a:solidFill>
                  <a:schemeClr val="accent4">
                    <a:lumMod val="75000"/>
                  </a:schemeClr>
                </a:solidFill>
                <a:latin typeface="Greyhound" panose="00000400000000000000" pitchFamily="2" charset="0"/>
              </a:rPr>
              <a:t>Cool JavaScript Applications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Greyhound" panose="00000400000000000000" pitchFamily="2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type="body" idx="1"/>
          </p:nvPr>
        </p:nvSpPr>
        <p:spPr>
          <a:xfrm>
            <a:off x="957733" y="1600200"/>
            <a:ext cx="9796406" cy="4978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4">
                    <a:lumMod val="75000"/>
                  </a:schemeClr>
                </a:solidFill>
                <a:hlinkClick r:id="rId2"/>
              </a:rPr>
              <a:t>Calculator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800">
              <a:solidFill>
                <a:schemeClr val="accent4">
                  <a:lumMod val="75000"/>
                </a:schemeClr>
              </a:solidFill>
              <a:latin typeface="Egyptian505 Md BT" panose="02040703040506020204" pitchFamily="18" charset="0"/>
              <a:hlinkClick r:id="rId3"/>
            </a:endParaRPr>
          </a:p>
          <a:p>
            <a:pPr marL="0" indent="0">
              <a:buNone/>
            </a:pPr>
            <a:r>
              <a:rPr lang="en-US" sz="2800">
                <a:solidFill>
                  <a:schemeClr val="accent4">
                    <a:lumMod val="75000"/>
                  </a:schemeClr>
                </a:solidFill>
                <a:latin typeface="Egyptian505 Md BT" panose="02040703040506020204" pitchFamily="18" charset="0"/>
                <a:hlinkClick r:id="rId3"/>
              </a:rPr>
              <a:t>Tearable Cloth</a:t>
            </a:r>
            <a:endParaRPr lang="en-US" sz="2800">
              <a:solidFill>
                <a:schemeClr val="accent4">
                  <a:lumMod val="75000"/>
                </a:schemeClr>
              </a:solidFill>
              <a:latin typeface="Egyptian505 Md BT" panose="02040703040506020204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accent4">
                  <a:lumMod val="75000"/>
                </a:schemeClr>
              </a:solidFill>
              <a:latin typeface="Egyptian505 Md BT" panose="020407030405060202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chemeClr val="accent4">
                    <a:lumMod val="75000"/>
                  </a:schemeClr>
                </a:solidFill>
                <a:hlinkClick r:id="rId4"/>
              </a:rPr>
              <a:t>3D Solar System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800">
              <a:solidFill>
                <a:schemeClr val="accent4">
                  <a:lumMod val="75000"/>
                </a:schemeClr>
              </a:solidFill>
              <a:latin typeface="Egyptian505 Md BT" panose="020407030405060202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chemeClr val="accent4">
                    <a:lumMod val="75000"/>
                  </a:schemeClr>
                </a:solidFill>
                <a:hlinkClick r:id="rId5"/>
              </a:rPr>
              <a:t>Fractal Zoom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800">
              <a:solidFill>
                <a:schemeClr val="accent4">
                  <a:lumMod val="75000"/>
                </a:schemeClr>
              </a:solidFill>
              <a:latin typeface="Egyptian505 Md BT" panose="02040703040506020204" pitchFamily="18" charset="0"/>
            </a:endParaRPr>
          </a:p>
          <a:p>
            <a:pPr marL="0" indent="0">
              <a:buNone/>
            </a:pPr>
            <a:r>
              <a:rPr lang="en-US" sz="2800">
                <a:solidFill>
                  <a:schemeClr val="accent4">
                    <a:lumMod val="75000"/>
                  </a:schemeClr>
                </a:solidFill>
                <a:latin typeface="Egyptian505 Md BT" panose="02040703040506020204" pitchFamily="18" charset="0"/>
                <a:hlinkClick r:id="rId6"/>
              </a:rPr>
              <a:t>Pool of Balls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Egyptian505 Md BT" panose="0204070304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75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AFE79-397D-4ECD-8A84-C8CAAEBB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Learning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D4426-9681-4804-B049-4703DC971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732" y="2311400"/>
            <a:ext cx="9599431" cy="39740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3A3A3A"/>
                </a:solidFill>
                <a:effectLst/>
                <a:latin typeface="Lato"/>
              </a:rPr>
              <a:t>Code Academy JavaScript tracks:</a:t>
            </a:r>
            <a:br>
              <a:rPr lang="en-US" b="0" i="0">
                <a:solidFill>
                  <a:srgbClr val="3A3A3A"/>
                </a:solidFill>
                <a:effectLst/>
                <a:latin typeface="Lato"/>
              </a:rPr>
            </a:br>
            <a:r>
              <a:rPr lang="en-US" b="0" i="0">
                <a:solidFill>
                  <a:srgbClr val="3A3A3A"/>
                </a:solidFill>
                <a:effectLst/>
                <a:latin typeface="Lato"/>
                <a:hlinkClick r:id="rId2"/>
              </a:rPr>
              <a:t>http://www.codecademy.com/tracks/javascript</a:t>
            </a:r>
            <a:endParaRPr lang="en-US" b="0" i="0">
              <a:solidFill>
                <a:srgbClr val="3A3A3A"/>
              </a:solidFill>
              <a:effectLst/>
              <a:latin typeface="Lato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>
              <a:solidFill>
                <a:srgbClr val="3A3A3A"/>
              </a:solidFill>
              <a:effectLst/>
              <a:latin typeface="La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3A3A3A"/>
                </a:solidFill>
                <a:effectLst/>
                <a:latin typeface="Lato"/>
              </a:rPr>
              <a:t>Eloquent JavaScript by Marjin Haverbeke:</a:t>
            </a:r>
            <a:br>
              <a:rPr lang="en-US" b="0" i="0">
                <a:solidFill>
                  <a:srgbClr val="3A3A3A"/>
                </a:solidFill>
                <a:effectLst/>
                <a:latin typeface="Lato"/>
              </a:rPr>
            </a:br>
            <a:r>
              <a:rPr lang="en-US" b="0" i="0" u="none" strike="noStrike">
                <a:solidFill>
                  <a:srgbClr val="005870"/>
                </a:solidFill>
                <a:effectLst/>
                <a:latin typeface="Lato"/>
                <a:hlinkClick r:id="rId3"/>
              </a:rPr>
              <a:t>http://eloquentjavascript.net/</a:t>
            </a:r>
            <a:endParaRPr lang="en-US" b="0" i="0" u="none" strike="noStrike">
              <a:solidFill>
                <a:srgbClr val="005870"/>
              </a:solidFill>
              <a:effectLst/>
              <a:latin typeface="Lato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>
              <a:solidFill>
                <a:srgbClr val="3A3A3A"/>
              </a:solidFill>
              <a:effectLst/>
              <a:latin typeface="La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3A3A3A"/>
                </a:solidFill>
                <a:effectLst/>
                <a:latin typeface="Lato"/>
              </a:rPr>
              <a:t>Advanced JavaScript by John Resig:</a:t>
            </a:r>
            <a:br>
              <a:rPr lang="en-US" b="0" i="0">
                <a:solidFill>
                  <a:srgbClr val="3A3A3A"/>
                </a:solidFill>
                <a:effectLst/>
                <a:latin typeface="Lato"/>
              </a:rPr>
            </a:br>
            <a:r>
              <a:rPr lang="en-US" b="0" i="0" u="none" strike="noStrike">
                <a:solidFill>
                  <a:srgbClr val="005870"/>
                </a:solidFill>
                <a:effectLst/>
                <a:latin typeface="Lato"/>
                <a:hlinkClick r:id="rId4"/>
              </a:rPr>
              <a:t>http://ejohn.org/apps/learn/</a:t>
            </a:r>
            <a:endParaRPr lang="en-US" b="0" i="0">
              <a:solidFill>
                <a:srgbClr val="3A3A3A"/>
              </a:solidFill>
              <a:effectLst/>
              <a:latin typeface="Lato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28634"/>
      </p:ext>
    </p:extLst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</TotalTime>
  <Words>212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Courier New</vt:lpstr>
      <vt:lpstr>Dosis</vt:lpstr>
      <vt:lpstr>Dosis ExtraLight</vt:lpstr>
      <vt:lpstr>Egyptian505 Md BT</vt:lpstr>
      <vt:lpstr>Greyhound</vt:lpstr>
      <vt:lpstr>Lato</vt:lpstr>
      <vt:lpstr>Titillium Web Light</vt:lpstr>
      <vt:lpstr>Mowbray template</vt:lpstr>
      <vt:lpstr>JavaScript by Example</vt:lpstr>
      <vt:lpstr>JavaScript Objects</vt:lpstr>
      <vt:lpstr>JavaScript Tips &amp; Tricks</vt:lpstr>
      <vt:lpstr>JavaScript Warnings</vt:lpstr>
      <vt:lpstr>Cool JavaScript Applications</vt:lpstr>
      <vt:lpstr>More Learning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David Stucki</cp:lastModifiedBy>
  <cp:revision>341</cp:revision>
  <dcterms:created xsi:type="dcterms:W3CDTF">2017-01-17T11:28:49Z</dcterms:created>
  <dcterms:modified xsi:type="dcterms:W3CDTF">2023-09-11T02:57:06Z</dcterms:modified>
</cp:coreProperties>
</file>